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87" r:id="rId4"/>
    <p:sldId id="274" r:id="rId5"/>
    <p:sldId id="280" r:id="rId6"/>
    <p:sldId id="286" r:id="rId7"/>
    <p:sldId id="282" r:id="rId8"/>
    <p:sldId id="283" r:id="rId9"/>
    <p:sldId id="271" r:id="rId10"/>
    <p:sldId id="275" r:id="rId11"/>
    <p:sldId id="276" r:id="rId12"/>
    <p:sldId id="284" r:id="rId13"/>
    <p:sldId id="277" r:id="rId14"/>
    <p:sldId id="28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0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</inkml:traceFormat>
        <inkml:channelProperties>
          <inkml:channelProperty channel="X" name="resolution" value="118.62816" units="1/cm"/>
          <inkml:channelProperty channel="Y" name="resolution" value="69.23077" units="1/cm"/>
        </inkml:channelProperties>
      </inkml:inkSource>
      <inkml:timestamp xml:id="ts0" timeString="2021-07-13T12:06:21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17462 5035,'-24'0,"-1"0,0 0,0 0,25 25,-49-25,-1 25,0 0,26 0,-1-1,0 1,-25 0,50 0,-24 0,24-1,0 1,-25 0,25 0,0 0,-25-1,25 1,0 0,-25 0,25 24,0-24,0 0,0 0,0 0,0-1,0 1,0 0,0 0,0 0,0-1,0 1,25-25,0 25,0 0,-1 0,1-25,0 25,0-25,-25 24,49-24,-49 25,25 0,0-25,0 25,0-25,-25 25,24-25,26 24,-25 1,0-25,-1 0,1 25,0-25,0 25,0-25,0 25,24-25,-49 24,25-24,0 25,0 0,-1-25,26 0,-50 25,25-25,0 25,-1-25,1 24,25-24,-25 0,-25 25,24-25,-24 25,25-25,0 0,0 0,24 25,-49 0,-24-25,24 24,-25-24,-25 25,25 0,1-25,-1 25,-25 0,1-25,49 24,-25-24,0 25,0-25,0 25,1-25,-1 25,0 0,0-1,0-24,1 25,24 0,-25-25,0 25,0 0,0-1,25 1,-25-25,1 25,-1 0,0 0,-25 0,50-1,-24 1,-1-25,25 25,-25 0,25 0,-25-1,25 1,-25 0,25 0,0 0,0-1,0 1,0 0,0 0,0 0,0 24,0-24,25 0,-25 0,25-25,0 24,0 1,-1-25,26 25,-25-25,0 25,-1-25,1 25,0-25,0 24,0-24,24 0,-24 25,0-25,25 25,-26-25,26 0,-25 0,24 25,-24-25,0 0,0 0,0 0,24 0,1 0,24 0,-24 0,-1 0,1 0,-25 0,24 0,26 0,-50 0,24 0,1 0,0 0,-1 0,1 0,24 0,-24 0,-1 0,1 0,0 0,-26 0,51 0,-50 0,24 0,-24 0,25 0,-26 0,1 0,0 0,25 0,-26 0,1 0,25-25,-25 0,24 0,-49 1,25-1,25 0,-25-25,24 26,-24-26,25 25,-26-24,1-1,25 0,-25 1,-1-1,26 25,-50 1,50-51,-50 50,24 1,26-51,-50 50,25-24,0-1,-25 0,24 26,1-26,0 0,-25 1,0 24,25-25,0 26,-25-1,24-50,1 51,-25-1,0 0,25 0,-25 0,0-24,25 24,-25 0,0 0,0 1,0-1,0 0,0 0,0-24,0 24,0 0,0-25,0 25,0 1,0-1,0-25,-25 1,25 24,0 0,-25 0,0 25,25-25,0 1,-24 24,24-25,0 0,-25 25,25-25,-25 25,0-25,0 1,25-1,-24 25,-1-25,25 0,-50-24,25 24,1 0,-1 0,-25 0,1-24,24 24,0 0,-25 0,26 25,-26-49,0 49,26-25,-1 25,25-25,-25 25,0 0,-25-25,26 25,-1 0,0 0,0-24,0 24,1 0,-1 0,-25-25,25 25,-24 0,24 0,0 0,-24 0,-1 0,25 0,0 0,1 0,-26 0,25 0,0 0,-24 0,-1 25,25-25,1 0,-26 24,25 1,0-25,-24 0,24 25,0-25,0 25,0-25,-24 25,24-1,0-24,-24 0,24 25,0-25,-25 25,26-25,-26 25,50 0,-25-25,0 24,1-24,-1 25,-25 0,1 0,24 0,0-25,25 24,-25 1,-24 0,24-25,0 25,0-25,0 25,-24-25,24 0,0 24,-24 1,24-25</inkml:trace>
  <inkml:trace contextRef="#ctx0" brushRef="#br0" timeOffset="37565.6344">7069 17190,'25'0,"0"0,0 0,24 0,-24 0,25 0,-25 0,-1 0,1 0,0 0,0 0,0 0,-1 0,1 0,0 0,0 0,24 0,-24 0,0 0,0 0,0 0,-1 0,1 0,0 0,0 0,0 0,-1 0,1 0,-25 24,-25-24,1 25,-26-25,25 0,-24 0,49 25,-25-25,-25 0,25 0,1 0,-1 0,0 0,0 0,0 0,1 25,-1-25,0 25,-25-25,26 24,-1-24,0 0,0 25,0-25,1 0,-1 0,0 25,0-25</inkml:trace>
  <inkml:trace contextRef="#ctx0" brushRef="#br0" timeOffset="39484.9286">7045 17363,'0'-25,"24"25,1 0,0 0,0 0,0 0,-1 0,1 0,0 0,0 0,24 0,-24 0,0 0,0 0,0 0,-1 0,1 0,25 0,-25 0,-1 0,1 0,0 0,0 0,0 0,-1 0,-24 25,-24-25,-1 0,-25 0,25 25,-24 0,24-25,0 0,0 0,1 0,-26 0,25 0,0 0,1 0,-1 0,0 0,-25 0,26 0,-1 0,-25 0,25 0,1 0,-1 0,0 0,0-25,50 25,0 0,0 0,24 0,1 0,-1 0,-24 0,0 0,0 0,24-25,-24 25,25 0,-25 0,-1 0,1-25,25 25,-25 0,-1 0,-24-24,50 24,-25 0,0 0,-1 0,1 0,0 0,0 0,0 0,-1 0,1 24,-25 1,25-25,0 0,-25 25,25-25,-1 25</inkml:trace>
  <inkml:trace contextRef="#ctx0" brushRef="#br0" timeOffset="68618.5849">25846 13767</inkml:trace>
  <inkml:trace contextRef="#ctx0" brushRef="#br0" timeOffset="69310.8889">26367 12998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</inkml:traceFormat>
        <inkml:channelProperties>
          <inkml:channelProperty channel="X" name="resolution" value="118.62816" units="1/cm"/>
          <inkml:channelProperty channel="Y" name="resolution" value="69.23077" units="1/cm"/>
        </inkml:channelProperties>
      </inkml:inkSource>
      <inkml:timestamp xml:id="ts0" timeString="2021-07-13T12:13:37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20241 4043,'0'50,"0"-25,0-1,0 26,0-25,0 24,0-24,0 0,0 0,0 0,0-1,0 1,0 0,0 0,24 0,-24-1,0 1,0 0,0 0,0 0,0-1,0 1,0 25,25-50,-25 25,0-1,0 1,0 0,0 0,0 25,0-26</inkml:trace>
  <inkml:trace contextRef="#ctx0" brushRef="#br0" timeOffset="987.5251">20265 4043,'0'-25,"25"25,0 0,0 0,0 0,24 0,-24 0,0 0,0 25,-1 0,1-25,0 25,0 0,-25-1,25-24,-25 25,24-25,-24 25,25-25,0 25,-25 0,0-1,0 1,0 0,0 0,0 0,0-1,-25 1,0 0,1 0,-1 0,0-25,0 0,0 0,25 24,-24-24,-1 0,25 25,-25-25,0 0,0 0,1 25</inkml:trace>
  <inkml:trace contextRef="#ctx0" brushRef="#br0" timeOffset="2194.1257">20067 3870,'25'0,"0"0,-1 0,1-25,0 25,0 0,0 0,-1 0,1 0,0 0,0 0,0 0,-1 0,1 0,0 0,0 25,-25-1,25-24,-1 25,1-25,-25 25,25-25,0 25,0-25,-1 0,1 0,25 0,-25 0</inkml:trace>
  <inkml:trace contextRef="#ctx0" brushRef="#br0" timeOffset="10358.5985">20861 3746,'0'24,"0"1,0 0,0 0,0 0,0-1,0 1,0 0,0 0,0 0,25-25,-25 24,0 1,0 0,0 0,0 0,0-1,0 1,0 0,24 0,-24 0,0-1</inkml:trace>
  <inkml:trace contextRef="#ctx0" brushRef="#br0" timeOffset="11132.2876">21084 3845,'0'25,"0"-1,0 1,25 0,-25 0,0 0,0-1,0 1,0 25,25-50</inkml:trace>
  <inkml:trace contextRef="#ctx0" brushRef="#br0" timeOffset="11874.9974">21109 3845,'0'25,"0"-1,0 1,0 0,0 0,0 0,0-1,0 1,0 0,0 25,0-26,0 1,0 0,0 0,0 24,0-24,0 0,0 0,0 0,0-1</inkml:trace>
  <inkml:trace contextRef="#ctx0" brushRef="#br0" timeOffset="12951.7514">21109 3919,'0'-25,"25"25,-1 0,1 0,0 0,0 0,0 0,-1 0,1 0,0 0,0 0,0 0,-25 25,0 0,0 0,0 0,0-1,0 1,0 0,0 0,0 0,0-1,-25-24,25 25,-25-25,0 0,0 0,1 0,-1 0,0 0</inkml:trace>
  <inkml:trace contextRef="#ctx0" brushRef="#br0" timeOffset="13854.5095">21481 3621,'0'25,"0"25,0-25,0 0,0-1,25 1,-25 0,24 0,-24 0,0-1,0 1,0 0,0 0,0 0,0-1,0 1,0 0,25 0,-25 0,0-1,0 1,0 0,0 0,0 0,0 24,0-24,0 0,0 0,0-1,0 1</inkml:trace>
  <inkml:trace contextRef="#ctx0" brushRef="#br0" timeOffset="14562.3839">22076 3845,'0'25,"0"-1,-25 1,25 25,-49-25,24-1,0 1,0 0,1 0,24 0,-25-1,25 1,-25-25,25 50</inkml:trace>
  <inkml:trace contextRef="#ctx0" brushRef="#br0" timeOffset="15122.1092">21853 3969,'0'-25,"25"25,0 0,-1 0,1 25,0 0,0-25,-25 49,25-24,-25 0,24 0,1-1,-25 1,0 0,25-25,-25 25</inkml:trace>
  <inkml:trace contextRef="#ctx0" brushRef="#br0" timeOffset="17676.6464">22448 4167,'25'-25,"-25"1,0-1,0 0,-25 25,25-25,-25 0,1 1,-1 24,0 0,0 0,0 0,1 0,-1 0,0 0,25 24,0 26,0-25,0 0,0 24,0-24,0 0,0 24,0-24,0 25,25-50,0 25,-1-1,-24 1,25-25,0 25,0-25,0 0,-1 0,1 0,0 0,-25-25,0 0,0 1,0-1,0 0,0 0,0 0,0 1,0-1,0 0,0 0,0 0,0 1,-25-1,25 0,0 0,0 0,-25 25,25-24,0-1,0 0,0 0,0 0,0 1,0-1,0 0,0 0,0 0,0 1,0-1,0 0,0 0,0 0,0 0,0 1,0-1,0 50,0-1,0 1,0 0,0 0,0 0,0 0,0-1,0 1,0 25,0-25,0-1,0 1,0 0,0 0,0 0,0-1,0 1,0 0,0 0,0 0,25 24,0-24,-25 0,0 0,0-1,25 1,0 25,-25-25,24-1,-24 1,25-25,0 25,0 0,0-25,-25 25,49-25,-24 0,0 0,0 0,0 0,-25-25,0 0,0 0,0 0,0 1</inkml:trace>
  <inkml:trace contextRef="#ctx0" brushRef="#br0" timeOffset="59858.8493">23961 3894,'0'50,"0"-25,25 0,-25 24,0 1,0-1,0 1,0 0,0-1,25 1,-25 24,0-24,0-1,0 1,0 0,0 24,0-24,0-1,0 26,0-26,0 1,0-25,0 0,0 24,0-24,0 25,0-26,0 26,0-25,0 0</inkml:trace>
  <inkml:trace contextRef="#ctx0" brushRef="#br0" timeOffset="61163.6339">24061 3944,'24'0,"1"0,0 0,25 0,-26 0,26 25,-25-25,24 25,-49-1,25-24,0 25,0-25,0 25,-25 0,24-25,-24 25,0 24,0-24,0 0,0 24,0-24,0 25,0-25,0 24,0-24,0 0,0 0,0-1,0 1,0 25,-24-50,24 25,-25-1,0 1,25 0,-25-25,0 0,25 25,-24-25,-1 0,0 25,0-25,0 0,1 24,-1 1,25 0,0 0,25-25,-25 25,24 0,1-25,0 24,0-24,0 25,-1 0,26 0,0 0,-26-25,1 24,25-24,-25 25,-1 0,1-25,0 0,0 0,0 25,-1-25,1 0,0 0,0 25,0-1</inkml:trace>
  <inkml:trace contextRef="#ctx0" brushRef="#br0" timeOffset="61649.5846">24755 3845,'0'25,"0"-1,0 1,0 0,0 0,0 0,0-1,0 26,0 0,0-26,0 1,0 0,0 0,0 0,0-1,0 1,0 0,0 0,25-25</inkml:trace>
  <inkml:trace contextRef="#ctx0" brushRef="#br0" timeOffset="62457.2026">25474 4341,'-24'0,"-1"0,0 0,0 0,0 0,-24 0,24 0,0 0,0 0,1 0,-1 0,0 0,0 25,25-1,-25-24,25 25,-24-25,-1 25,0 0,25 24,-25 1,25-25,0 0,0 24,0-24,0 0,0 0,0-1,0 1,0 0,25 0,0 0,-25 0,25-25,-1 24,1-24,25 25,-25-25,-1 0,1 0,0 0,25 0,-26 0,1 0</inkml:trace>
  <inkml:trace contextRef="#ctx0" brushRef="#br0" timeOffset="62991.6609">25127 4787,'0'-25,"25"25,0 0,24-24,-24 24,25-25,-1 0,-24 25,0-25,25 25,-26 0,-24-25,25 25,0 0,0 0,0 0,-1-24,1 24</inkml:trace>
  <inkml:trace contextRef="#ctx0" brushRef="#br0" timeOffset="63662.0195">25846 4043,'0'25,"0"25,0-1,0-24,25 25,-25-1,0-24,0 25,0-1,0-24,0 0,0 24,25 1,-25-25,25 24,-25-24,0 50,0-51,0 1,0 0,0 25,25-1,-25-24,0 0,0 25,0-26,0 26,0-25,25 49,-1-49,-24 25,0-1,25 1,25 123,-25-123,-25 0,0-1,24-24,1 25,-25-26</inkml:trace>
  <inkml:trace contextRef="#ctx0" brushRef="#br0" timeOffset="64967.5269">25921 4291,'50'0,"-1"0,-24 0,0 0,0 0,24 0,-24 0,0 0,0 0,-1 0,1 0,0 0,25 0,-26 0,1 0,0 0,-25 25,25-25,-25 25,0 0,25-1,-25 1,0 0,0 0,0 24,0-24,0 0,0 0,0 0,0 24,0-24,0 0,0 0,0-1,-25 1,0 0,0 0,0 0,1-25,-1 0,25 25,-25-25,0 24,0-24,1 0,-1 0,0 0,0 0,0 0,1 0,-1 25,50 0,-1-25,-24 25,25-25,0 0,0 25,0-25,-1 24,-24 1,25-25,0 25,0-25,0 50,24-26,-24 1,0 0,24 25,-24-26,0 1,0 0,24 0,-24 0,0-25,-25 24,25-24,-25 25,49-25,-49 25,25 0</inkml:trace>
  <inkml:trace contextRef="#ctx0" brushRef="#br0" timeOffset="66769.4719">26690 4068,'149'471</inkml:trace>
  <inkml:trace contextRef="#ctx0" brushRef="#br0" timeOffset="68602.8097">26665 3994,'0'24,"0"1,0 0,0 0,0 0,25-1,-25 1,0 0,0 0,0 0,0-1,0 1,0 0,25 0,-25 0,0-1,0 26,0-25,0 24,0-24,24 0,-24-75,0 26,0-26,0 25,0 0,0 1,0-26,0 25,0 0,0 1,0-26,0 25,0 0,0 1,-24-26,24 25,0 50,0 0,0 0,0-1</inkml:trace>
  <inkml:trace contextRef="#ctx0" brushRef="#br0" timeOffset="69571.1229">26987 3994,'0'24,"0"1,0 25,0-25,0 24,0 1,0-1,0 1,0 0,25-1,-25 1,0-1,0 26,25-50,-25-1,0 26,25 0,-25-26,0 1,0 0,0 0</inkml:trace>
  <inkml:trace contextRef="#ctx0" brushRef="#br0" timeOffset="70450.2743">27087 3944,'25'0,"-1"0,1 0,0 0,0 0,0 0,-1 25,1 0,-25-1,0 1,0 0,0 0,0 0,0-1,0 1,0 0,0 0,0 0,0-1,0 1,-25 0,1 0,-1 0,0-1,25 1,-25-25,0 0,1 0,-1 0,25 25,-25-25</inkml:trace>
  <inkml:trace contextRef="#ctx0" brushRef="#br0" timeOffset="71812.9808">27533 3994,'0'49,"0"-24,0 0,-25 24,25-24,0 0,0 25,0-26,0 1,0 0,0 0,0 0,0 24,0-24,0 25,0-26,0 1,0 0,0 0</inkml:trace>
  <inkml:trace contextRef="#ctx0" brushRef="#br0" timeOffset="72793.215">27955 4192,'-25'0,"0"25,25 0,-25-25,25 24,-24-24,24 25,-25-25,0 25,0 0,25 0,-25-25,1 24,24 1,-25 25,25-25,0-1,-25 1</inkml:trace>
  <inkml:trace contextRef="#ctx0" brushRef="#br0" timeOffset="73305.4027">27682 4192,'0'-25,"25"25,0 0,-1 25,1-25,-25 25,25 0,-25-1,25 26,0-50,-25 50,24-50,-24 24,25 1,0 0,0 0,-25 0,25-25,-1 24</inkml:trace>
  <inkml:trace contextRef="#ctx0" brushRef="#br0" timeOffset="75294.6852">28327 4217,'0'-25,"-25"25,0-25,1 25,-1 0,0 0,0 0,0 0,25 25,0 25,0-26,0 1,0 0,0 0,0 24,0-24,0 0,0 0,0 0,0-1,25 1,0-25,-25 25,25-25,0 0,-1 0,1 0,0 0,-25-25,0 0,0 1,25-1,-25 0,0 0,0 0,0-24,0 24,0 0,0 0,0-24,0 24,0 0,0 0,0 1,0-1,0 0,-25 0,25 0,0 1,-25 24,25-25,0 0,0 0,0 0,0 1,0-1,0 50,0-1,0 1,0 0,0 0,0 0,0-1,0 1,0 0,0 0,0 0,0-1,0 1,25 0,-25 0,0 0,25-1,-25 26,25-25,-25 0,0-1,24 1,-24 0,0 0,25-25,0 49,-25-24,25 0,0 0,-25 0</inkml:trace>
  <inkml:trace contextRef="#ctx0" brushRef="#br0" timeOffset="674600.8523">25028 7144,'0'25,"0"-1,0 1,0 0,0 0,0 0,0-1,25 1,-25 0,25 0,-25 0,0-1,0 1,24-25,-24 25,0 0,0 0,0-1,0 1,0 0,0 0</inkml:trace>
  <inkml:trace contextRef="#ctx0" brushRef="#br0" timeOffset="675561.3267">25127 6995,'0'-25,"25"25,0 25,0-25,-1 25,1-25,0 0,0 25,0-1,-1-24,1 0,-25 25,25-25,-25 25,0 0,0 0,0-1,0 26,0-25,-25-25,0 0,1 25,-1-25,0 24,0-24,0 0,25 25,-24-25,-1 0,25 25,0 0,0 0,0-1,25-24,-1 25,1 0,25-25,-25 50,-1-50,1 24,0-24,-25 25,25 0,0 0,-1-25,1 0</inkml:trace>
  <inkml:trace contextRef="#ctx0" brushRef="#br0" timeOffset="676553.9512">24904 6871,'0'-25,"25"25,-25-25,25 25,-25-25,24 25,1-24,-25-1,25 0,0 0,0 25,-1 0,1 0,0 0,0 0,0 0,24 0,-24 0,0 0,0 0,-1 0,1 0,0 0,0 0,0 0,-1 0,1 0,-25 25,25-25,-25 25,25-25,-25 25,49-1,-24 1,25-25,-25 0,-1 0,1 0,0 0,0 0,0 0,-1 0</inkml:trace>
  <inkml:trace contextRef="#ctx0" brushRef="#br0" timeOffset="677258.3161">26392 6945,'-25'0,"1"0,-1 0,0 0,0 0,0 0,1 0,-26 25,50 0,-25-25,0 0,25 25,-49-25,24 25,25-1,-25-24,0 25,1 0,24 25,0-26,0 1,0 0,0 0,0 24,0-24,0 0,0 0,0 24,0-24,0 0,0 25,24-26,-24 1,25 0,-25 25,25-50,0 24,0 1,-25 0,24-25,1 25,0 0,0-25,0 24,-1-24,1 0,0 0,25 0,-26 0</inkml:trace>
  <inkml:trace contextRef="#ctx0" brushRef="#br0" timeOffset="677715.6685">26045 7541,'25'0,"24"0,-24 0,0 0,25 0,-26 0,26 0,-25 0,0 0,-1 0,1 0,0 0,0 0,24 0,-24 0,25-25</inkml:trace>
  <inkml:trace contextRef="#ctx0" brushRef="#br0" timeOffset="678243.4122">26789 7193,'0'25,"0"25,0-25,0 24,0-24,0 0,0 24,0-24,0 0,0 0,0 0,0 24,25-24,-25 0,0 24,0-24,0 0,25 25,-25-26,0 26,0-25,0 24,0-24,0 0,0 0,0 0,0 0,0-1</inkml:trace>
  <inkml:trace contextRef="#ctx0" brushRef="#br0" timeOffset="679172.163">26789 7193,'25'0,"0"0,-1 0,26 0,-25 0,0 0,24 25,-24 0,0-25,0 25,24 0,-49-1,25 1,0 0,-25 0,0 0,0-1,0 1,0 25,0-25,0-1,0 26,-25-25,25 0,-49 24,24-24,25 0,-25-25,0 49,0-49,25 25,-25-25,25 25,-24 0,-1 0,0-25,0 24,0-24,1 0,-1 0,-25 25,50 0,-25-25,1 0,24 25,0 0,0 0,49-1,-24-24,0 25,24 0,1 0,-25-25,24 0,1 25,0-25,-25 24,24-24,1 25,-25-25,-1 0,1 0,25 25,-25-25</inkml:trace>
  <inkml:trace contextRef="#ctx0" brushRef="#br0" timeOffset="680192.4263">27285 6945,'25'-24,"0"24,0 24,-1 1,-24 25,0-25,25-1,0 26,-25-25,25 24,-25 1,0 0,0-26,25 1,-25 25,0-25,24-1,-24 26,0-25,0 0,0-1,0 1,0 0,0 0,25 0,-25 24</inkml:trace>
  <inkml:trace contextRef="#ctx0" brushRef="#br0" timeOffset="681220.85">27558 7020,'25'-25,"0"25,-1 0,-24 50,25-26,-25 1,0 0,0 25,25-50,-25 49,0-24,25 0,-25 24,0-24,0 0,25 0,-25 0,24-1,-24 26,0 0,0-26,25 1,-25 0,25 0,0 0,0-1,-1-24,1 0,0 0,-25-24,0-1,25 0,-25 0,0 0,0 1,0-1,0 0,0 0,0-24,0 24,0 0,0 0,0 0,0-24,0 24,0 0,0 0,0 1,-25-1,25 0,0 0,-25 0,25-24</inkml:trace>
  <inkml:trace contextRef="#ctx0" brushRef="#br0" timeOffset="682209.8216">28401 6921,'-24'0,"24"24,0 1,0 0,0 0,0 0,0-1,0 26,0-25,0 24,0 1,0-25,0 0,0 24,0-24,0 0,0 0,0 24,0-24,0 0,0 0,0 24,0-24,0 25,24-26,-24 1,0 0,0 0,25 0,-25-1</inkml:trace>
  <inkml:trace contextRef="#ctx0" brushRef="#br0" timeOffset="683795.9251">29096 7268,'-25'-25,"0"50,0 0,1-1,24 1,-25-25,25 25,-25-25,25 25,-25-25,0 25,25-1,-24 1,-1 0,25 0,-25 0,0-25,25 24,-25 1,25 0</inkml:trace>
  <inkml:trace contextRef="#ctx0" brushRef="#br0" timeOffset="684269.4946">28773 7119,'0'25,"0"0,25-1,0 26,0-25,-25 0,49-1,-24 26,0-25,0 24,24-24,-49 25,25-25,-25-1,50 1,-25 0,0 25,-1-26,-24 1,25-25</inkml:trace>
  <inkml:trace contextRef="#ctx0" brushRef="#br0" timeOffset="684954.2528">29493 6970,'0'25,"0"0,0 24,0 1,0 0,0-26,0 26,0 0,0-1,0-24,0 25,-25-26,25 26,0 0,0-26,0 1,-25 25,25-25,0-1,0 26,0-25,0 0,0-1,0 1,0 0,0 0,0 0,0-1,0 1,0 0,0 0</inkml:trace>
  <inkml:trace contextRef="#ctx0" brushRef="#br0" timeOffset="686397.7186">29766 7342,'0'25,"-25"-25,0 25,0 0,0-1,1 1,-26-25,50 25,-25 0,0-25,1 25,-1-25,0 24,0-24,0 0,50 0,0 0,0 25,0-25,-1 0,1 0,0 0,-25 25,25-25,0 0,-1 0,-24 25,25-25,0 0,0 25,0-25,-25 24,24 1,1-25,0 25,0 0</inkml:trace>
  <inkml:trace contextRef="#ctx0" brushRef="#br0" timeOffset="691282.1245">30435 7293,'25'0,"-25"24,-25-24,25 50,-24-50,24 25,-25-25,25 25,-25-1,25 1,-25 0,25 0,-25 0,1-25,24 24,0 1,-25 0,25 0</inkml:trace>
  <inkml:trace contextRef="#ctx0" brushRef="#br0" timeOffset="692057.969">30138 7317,'0'-24,"49"24,-24 0,0 0,0 0,0 24,-1-24,-24 25,25-25,0 25,0-25,0 25,-1-25,1 25,0-25,0 24,0-24,-1 25,1-25,-25 25,25 0,0 0,0-1,-25 1,24 0</inkml:trace>
  <inkml:trace contextRef="#ctx0" brushRef="#br0" timeOffset="693842.1058">31179 7417,'-24'-50,"24"25,-25 0,0 1,25-1,-25 0,0 25,25-25,-24 25,24-25,-25 25,25-24,-25 24,0 0,0 0,1 0,24 24,0 1,-25-25,25 25,0 25,0-26,0 26,0-25,0 0,0-1,0 1,0 0,0 0,0 24,0-24,0 0,0 0,0 0,25-25,-25 24,24 1,26-25,-25 0,0 0,-1 0,1 0,0-25,0 1,0-26,-25 25,0 0,0-24,0 24,0 0,24-24,-24-1,0 25,0 0,0-24,0-1,0 1,0 24,0-25,0 25,0-24,0 24,0 0,0 0,0-24,0 24,0 0,0 0,0 0,-24 25,24-24,0-1,0 0,-25 0,0 0,25 50,0 0,0 0,0 0,0-1,0 26,0-25,0 0,0 0,0 24,0 1,0-25,25-1,-25 1,0 0,0 0,0 24,0-24,0 0,25 0,-1 24,-24-24,0 25,0-25,25-1,-25 1,25 25,-25-25,25-1,-25 1,0 25,25-25,-25-1,49 1,-49 0,25 0,0 0,0-1,0 1,-1 0,1 0</inkml:trace>
  <inkml:trace contextRef="#ctx0" brushRef="#br0" timeOffset="699142.3509">25003 8260,'25'0,"25"0,-26 0,1 0,25 0,24 0,-49 0,25 0,-1 0,1 0,-1 0,26 0,-1 0,-24 0,24 0,-24 0,24 0,-24 0,0 0,-1 0,1 0,-1 0,26 0,-26 0,1 0,0 0,24 0,-24 0,-1 0,1 0,24 0,-24 0,-1 0,-24 0,0 0,25 0,-1 0,50 0,-49 0,0 0,24 0,-24 0,-1 0,26 0,-1 0,-24 0,24 0,1 0,24 0,-25 0,1 0,-1 0,25 0,-24 0,-1 0,1 0,-1 0,0 0,1 0,-26 0,26 0,-1-25,-24 25,24 0,1 0,-1 0,25-25,1 25,-1-24,0 24,25-25,-25 25,0-25,-24 0,49 25,-25 0,0 0,0 0,-24 0,-1 0,1 0,-1 0,-24 0,-1 0,-24 0,25 0,-25 0,-1 0,1 0,0 0,0 0,0 0,-1 0,26 0,-50-25,25 25,0 0,24 0,-24 0</inkml:trace>
  <inkml:trace contextRef="#ctx0" brushRef="#br0" timeOffset="707259.8365">19695 7565,'0'25,"0"0,0 25,0-1,0 1,0-25,0 24,0 1,25-25,-25-1,0 26,0-25,0 25,25-26,-1 26,-24-25,0 0,0-1,0 1,0 0</inkml:trace>
  <inkml:trace contextRef="#ctx0" brushRef="#br0" timeOffset="708044.6488">19844 7665,'25'0,"-1"0,1 0,0 49,0 1,-25-25,49 24,-24-24,0 25,25-26,-50 1,24 0,1 25,0-50,-25 25,25-1,0 1,-1-25,-24 25,25-25,0 25,0 0,0-25,-1-25,1-25,-25 1,0 24,0-25,25 0,0-24,-25 49,0-24,0-1,0 25,0-24,0 24,0 0,0-25,0 26,0-1,0 0,0 0,0 0,0 1</inkml:trace>
  <inkml:trace contextRef="#ctx0" brushRef="#br0" timeOffset="708558.3081">20762 7838</inkml:trace>
  <inkml:trace contextRef="#ctx0" brushRef="#br0" timeOffset="709033.115">20762 8161,'0'25,"0"-1,0 1,0 0,0 0,0 24,0-24,0 0,0 0,0 24,0-24,0 0,0 25,0-26,0 1,0 0,0 0,0 0,-25-25,0 0,0 0,0 0,0 0,25-25,0 0,0 0</inkml:trace>
  <inkml:trace contextRef="#ctx0" brushRef="#br0" timeOffset="709797.6375">21481 7764,'-25'0,"0"0,0 0,1 0,-1 0,-25 25,25-1,25 1,-24-25,24 50,-25-50,0 25,25 24,-25-49,25 50,0-25,-25 0,25 24,0-24,0 0,0 0,0-1,0 1,0 0,0 0,0 0,25-25,25 24,-50 1,25-25,-1 25,1 0,0-25,0 0,0 0,-25 25,24-25,26 0,-25 0</inkml:trace>
  <inkml:trace contextRef="#ctx0" brushRef="#br0" timeOffset="710184.4371">21233 8161,'25'0,"-1"0,1 0,0 0,0 0,0 0,-1 0,1 0,0 0,0 0,0 0</inkml:trace>
  <inkml:trace contextRef="#ctx0" brushRef="#br0" timeOffset="710718.4613">21679 7615,'0'25,"0"24,0 1,0 24,0-49,0 0,0 25,0-1,0 1,25 0,-25-1,0 1,0-25,0 24,25 1,-25-1,0-24,0 25,0-25,0-1,0 26,0-25,0 0,0-1,0 1,25-25,-25 25</inkml:trace>
  <inkml:trace contextRef="#ctx0" brushRef="#br0" timeOffset="711706.5771">21803 7665,'25'0,"0"0,0 0,0 24,-1-24,1 25,25 25,-25-25,-1-1,1 1,-25 0,25-25,0 25,0 0,-25-1,24-24,-24 25,25-25,-25 25,25 0,-25 0,0 0,0-1,0 1,0 0,0 0,0 0,0-1,0 1,0 0,-25-25,25 25,-25 24,1 1,-26 0,25-26,0 1,1-25,24 25,-25-25,0 25,0-25,0 0,25 25,-24-25,-1 0,25 24,-25-24,25 25,0 0,25 0,24 0,-24-1,0 1,0-25,0 0,-1 25,26 0,-25-25,0 25,24-1,1-24,-25 0,-1 25,26 0,-25-25,0 0,-1 25,1-25</inkml:trace>
  <inkml:trace contextRef="#ctx0" brushRef="#br0" timeOffset="712339.6953">22498 7516,'0'25,"0"-1,0 1,0 0,0 0,0 0,0-1,0 26,0 0,0-1,0-24,0 0,0 0,25 24,-1 1,-24-25,25 24,-25-24,25 0,-25 25,0-26,25-24</inkml:trace>
  <inkml:trace contextRef="#ctx0" brushRef="#br0" timeOffset="712904.5858">22796 7863,'0'25,"0"0,0-1,0 1,0 0,0 0,-25-25,25 25,0 0,-25-1,25 1,0 0,-25-25</inkml:trace>
  <inkml:trace contextRef="#ctx0" brushRef="#br0" timeOffset="713307.7015">22671 7937,'25'0,"0"0,-25 25,25-25,-25 25,25 0,-25 0,25-25,-1 25,-24-1,25-24,-25 25</inkml:trace>
  <inkml:trace contextRef="#ctx0" brushRef="#br0" timeOffset="714886.4928">23093 8062,'0'-25,"0"0,0 0,0 0,-25 0,1 1,24-1,-25 0,0 25,0 0,0 0,25 25,0 0,0 24,0-24,0 0,0 0,0 0,0-1,25 1,0-25,-25 25,25-25,0 0,-1 0,1 0,-25-50,25 26,-25-1,0 0,0 0,0 0,0 0,0-24,0 24,0-25,0 26,0-1,0 0,0 0,0-24,0 24,0 0,0 0,0-24,0-1,0 25,0-24,-25 49,0-25,1 0,24 50,0 24,0-24,0 0,0 25,0-1,0-24,0 0,24 24,-24 1,0-25,25 24,-25-24,0 0,25 0,-25 24,0 1,25-50,-25 25,0 0,0 24,25-49,-1 25,-24 0,0 0,25-25,-25 25,0-1,25-24,0 50,0-25,-1-25,1 0,0 0</inkml:trace>
  <inkml:trace contextRef="#ctx0" brushRef="#br0" timeOffset="729604.1391">30361 6499,'50'0,"-26"0,1 0,25 0,-25 0,24 0,-24 0,25-25,-26 25,1 0,0 0,0 0,0 0,-1 0,1 0,0 0,-25-25,25 25,0 0,-1 0,1-25</inkml:trace>
  <inkml:trace contextRef="#ctx0" brushRef="#br0" timeOffset="730990.1236">30386 5011,'0'-25,"-25"25,0-25,-24 25,24-25,0 25,0 0,0 0,0 0,25 25,0 25,0-26,0 1,0 25,0-25,0-1,0 1,0 0,0 0,25-25,-25 25,25-1,0 1,0-25,0 0,24 0,-24 0,0 0,0 0,-1 0,1 0,0 0,-25-25,25 1,0-1,-25 0,0-25,0 26,0-1,0 0,24-25,-24 26,0-26,0 25,0-24,0-1,0 25,0 0,0-24,0 24,0 0,0 0,0 0,0 1,0-1,-24 25,24-25,-25 25,25 50,0-26,0 1,0 0,0 0,0 0,0-1,0 1,0 25,0-25,0 0,0-1,0 1,0 0,0 0,0 0,0-1,0 1,0 0,25 0,-25 0,24-25,-24 24,0 1,25 0,0 0,-25 0,25-1,0 1,-25 0,24 0,1 0,0-1,0 1</inkml:trace>
  <inkml:trace contextRef="#ctx0" brushRef="#br0" timeOffset="731952.2063">31304 4936,'0'-25,"-25"25,25 25,0 0,-25-25,0 50,0-1,0-24,25 0,-24 24,-1-24,25 0,-25-25,25 25,-25-25,0 25,25-1,-24-24</inkml:trace>
  <inkml:trace contextRef="#ctx0" brushRef="#br0" timeOffset="732360.9504">31031 4961,'0'-25,"24"25,1 50,0-25,0-1,-25 26,25-50,-25 25,0 0,49-1,-49 1,25 0,0 0</inkml:trace>
  <inkml:trace contextRef="#ctx0" brushRef="#br0" timeOffset="732930.1468">31576 4514,'0'25,"0"0,0 0,0 0,0-1,0 26,0 0,0-1,25 1,0 0,-25 24,0-24,0-1,0 1,0-1,0 1,25 24,-25-24,0 0,0-1,0-24,0 0,0 24,25-24,-25 0,0 0,0 24</inkml:trace>
  <inkml:trace contextRef="#ctx0" brushRef="#br0" timeOffset="733866.3152">31899 4936,'-25'25,"0"0,0 24,1-49,-1 25,25 0,-25-25,25 25,-25-25,25 25,0-1,0 1,0 0,0 0,50-25,-50 25,25-1,-1 1,1-25,0 25,0 0,0-25,-25 25,24-25,1 0,0 24,25-24,-26 25,1 0,0-25</inkml:trace>
  <inkml:trace contextRef="#ctx0" brushRef="#br0" timeOffset="787572.282">22523 6598,'24'0,"1"0,0 0,0 0,0 0,-1 0,1 0,0 0,0 0,0 0,0 0,-1 0,1 25,0-25,0 0,0 0,-1 0,1 0,0 0,0 0,0 0,-1 0,1 0,0 0,-50 0,0 0,1 25,-1-25,0 0,0 0,0 0,1 24,-1-24,25 25,-25-25,0 0,-24 0,24 0,0 25,0-25,-25 25,26-25,-1 0,0 0,0 0</inkml:trace>
  <inkml:trace contextRef="#ctx0" brushRef="#br0" timeOffset="890630.75">23366 6623,'0'25,"0"-1,0 1,0 0,25 25,-25-26,0 1,25 0,-1 0,-24 25,0-26,25 1,-25 25,0-25,25 24,-25-24,0 0,0 24,0-24,25 0,-25 25,0-26,0 1,0 0,25-25,-25 25</inkml:trace>
  <inkml:trace contextRef="#ctx0" brushRef="#br0" timeOffset="891499.4377">23738 6945,'0'-24,"-25"24,0 0,1 0,-1 0,0 24,25 1,-25-25,0 25,25 0,0 0,25-1,25-24,-25 0,-1 25,1-25,0 0</inkml:trace>
  <inkml:trace contextRef="#ctx0" brushRef="#br0" timeOffset="892109.6557">24036 6846,'0'25,"0"0,-25 24,0-24,25 0,0 0,-25-25,25 25</inkml:trace>
  <inkml:trace contextRef="#ctx0" brushRef="#br0" timeOffset="892606.237">23887 6796,'25'0,"0"0,-1 25,1 25,0-25,-25 0,25-25,-25 24,25 1</inkml:trace>
  <inkml:trace contextRef="#ctx0" brushRef="#br0" timeOffset="894099.1111">24408 6995,'0'-25,"0"0,-25 1,25-1,-25 25,0-25,1 0,-1 0,0 0,0 25,0 0,1 0,24 25,0 0,0 0,0 0,0 0,0-1,0 1,0 0,0 0,24 0,1-25,0 0,0 0,0 0,-1 0,1 0,-25-25,25 0,-25 0,0 0,25 1,-25-1,0 0,0 0,0 0,0 0,0 1,0-1,0 0,0 0,0 0,0 1,0-1,-25-25,25 75,0 0,0 24,0-24,0 0,0 0,0 0,0 24,0-24,0 0,0 0,0 0,0-1,0 1,0 0,0 0,0 0,25-1,-25 1,0 0,25-25</inkml:trace>
  <inkml:trace contextRef="#ctx0" brushRef="#br0" timeOffset="903477.0897">29443 2753,'25'0,"0"0,-25 25,0 0,0 0,0 24,0-24,0 0,25 0,-25 24,0-24,0 0,0 0,0 0,0-1,0 1,0 0,0 0,0 0,0 24,0-24,0 0,0 0,0-1,24 1,-24 25,0-25,25-25,-25 24,0 1,0 0,0 0,0 24,0-24,25 0</inkml:trace>
  <inkml:trace contextRef="#ctx0" brushRef="#br0" timeOffset="904936.6273">29542 2753,'25'0,"0"0,0 0,0 25,24-25,-24 25,0-25,0 25,-1-25,1 25,0-25,0 24,-25 1,25-25,-25 25,0 0,0 0,0-1,0 1,0 0,0 0,0 0,0-1,0 1,-25 0,0-25,25 25,-25-25,25 25,-25-25,1 0,-1 24,0-24,25 25,-25-25,0 25,25 0,25-25,0 25,0-25,0 0,-25 24,49-24,-24 0,0 25,0-25,24 0,-24 0,0 25,0-25,-1 0</inkml:trace>
  <inkml:trace contextRef="#ctx0" brushRef="#br0" timeOffset="905842.576">30113 3200,'25'0,"-25"25,0-1,0 1,0 0,0 0,0 0,24-1,-24 1,0 0,0 0,0 0,0-1,0 1,0 0,0 0,25-25,-25 25,0-1,0 1,0 0,0 0,0 0,0 0,0-1,0 1,0 0</inkml:trace>
  <inkml:trace contextRef="#ctx0" brushRef="#br0" timeOffset="906773.6822">30336 3522,'0'-25,"-25"25,1 0,24 25,-25 0,0 0,0-25,0 25,50-25,0 0,0 0,0 0,-1 0,1 0,0 0,0 0,0 0,-1 0,1 0,0 0,0 0</inkml:trace>
  <inkml:trace contextRef="#ctx0" brushRef="#br0" timeOffset="907928.6414">29567 2604,'0'-24,"25"24,0 0,0 0,-1 0,1 0,0 0,0 0,0 0,24 0,-24 0,0 0,0 0,-1 0,1 0,0 0,0 0,-25 24,25-24,-1 25,1-25,0 25,0-25,0 0,-1 25,1-25,0 0,0 0,0 0,24 0,-24-25</inkml:trace>
  <inkml:trace contextRef="#ctx0" brushRef="#br0" timeOffset="908874.4687">31204 2927,'-25'0,"1"0,-1 0,0 0,-25 0,50 25,-24 0,-1-25,0 24,0-24,0 25,25 0,-24-25,-1 25,0-25,0 25,0-25,25 24,-24 1,-1-25,25 25,0 25,0-26,0 1,0 0,0 0,0 0,0-1,0 1,25 0,-1 0,1 0,0-25,0 0,0 24,-1-24,1 0,0 0,0 0,0 0,-1 0,1 0,0 0,0 0,0 0,-1-24</inkml:trace>
  <inkml:trace contextRef="#ctx0" brushRef="#br0" timeOffset="909388.9749">30907 3200,'24'0,"1"0,0 0,0 0,0 0,-1 0,1 0,0 0,0-25,0 25,-1 0,1 0,0 0,0 0,0 0,0 0,-1-25,1 25</inkml:trace>
  <inkml:trace contextRef="#ctx0" brushRef="#br0" timeOffset="909974.6871">31527 2629,'0'25,"0"0,0 25,0-1,0 1,0-1,0 1,0 0,0-26,0 26,0 0,0-26,0 26,0 0,0-26,0 1,0 0,0 25,0-26,0 1,0 25,0-25,0-1,0 1,0 25,0-25,0-1,0 1,0 25,0-25,0 0,0-1,0 1,0 0,0 0,0 0,0-1</inkml:trace>
  <inkml:trace contextRef="#ctx0" brushRef="#br0" timeOffset="911063.0888">31527 2704,'0'-25,"0"0,25 25,-1 0,1 0,0 0,0 0,0 25,-1-25,-24 25,25-25,-25 25,25-25,-25 24,25 1,0-25,-1 25,-24 0,25 0,0-25,0 24,-25 26,25-25,-1 0,-24-1,25 1,-25 25,0-25,25-1,-25 1,0 25,0-1,0-24,0 25,0-25,0-1,0 1,0 0,0 0,-25 0,0-1,1 1,-1 0,0-25,0 0,25 25,-49-25,24 0,0 0,0 0,25 25,-25-25,1 0,-1 0,0 0,50 0,0 0,-1 0,26 0,-25 0,24 0,-24 0,-25 24,25-24,0 25,0-25,-1 0,-24 25,50-25,-50 25,25-25,0 25,-1 0,1-25,0 24,0-24,-25 25,25-25</inkml:trace>
  <inkml:trace contextRef="#ctx0" brushRef="#br0" timeOffset="911734.3932">32221 2158,'25'0,"-25"25,0 24,0-24,0 0,0 0,0 24,0-24,0 0,0 0,0 0,0-1,0 26,0-25,0 0,0-1,0 1,0 0,0 0,0 0,0 0</inkml:trace>
  <inkml:trace contextRef="#ctx0" brushRef="#br0" timeOffset="912527.1382">32445 2208,'0'24,"0"26,-25-50,0 25,25 0,-25-1,25 1,-25 0,1 0,-1 0,25-1,0 1,0 0,25-25,-1 25,1-25,25 25,-25-25,-1 0,1 24</inkml:trace>
  <inkml:trace contextRef="#ctx0" brushRef="#br0" timeOffset="913114.0189">32742 2257,'-25'0,"1"50,-1-25,0 24,25-24,-25 0,0 24</inkml:trace>
  <inkml:trace contextRef="#ctx0" brushRef="#br0" timeOffset="913594.6455">32593 2332,'0'-25,"25"25,0 0,-25 25,0-1,25 1,-25 0,25 25,-1-26,-24 1,0 0,25 0,-25 0,0-1</inkml:trace>
  <inkml:trace contextRef="#ctx0" brushRef="#br0" timeOffset="915052.6492">32990 2381,'-25'-49,"1"49,-1-25,0 25,0 25,25-1,0 1,-25-25,1 25,24 0,0 0,0-1,0 1,0 0,0 0,0 0,24-25,-24 24,25-24,0 0,0 0,0 0,-25-24,24-26,-24 0,0 26,0-1,25 0,-25 0,0 0,0 1,0-1,0 0,0 0,0 0,0 1,0-26,0 25,0 0,0 1,0-1,0 0,0 0,0 0,0 75,0-25,0 0,0 24,0-24,0 0,0 0,25-1,-25 1,0 25,0-25,0-1,0 1,0 0,0 0,0 0,0-1,0 1,0 0,0 0,25 0,-25 24,0-24,25 25,-25-25,0-1,0 1,0 0,24 0</inkml:trace>
  <inkml:trace contextRef="#ctx0" brushRef="#br0" timeOffset="938923.3014">26739 4266,'25'0,"25"25,-25-25,-1 25,26 0,-25-25,0 25,24-1,-24-24,0 25,25 0,-26-25,1 0,25 25,-1 0,-24-25,25 49,-25-24,24-25,-24 25,0 0,24-25,-24 0,-25 24,50-24,-25 25,-1 0,26-25,-25 25,0-25,-1 0,1 0,0 25,0-25</inkml:trace>
  <inkml:trace contextRef="#ctx0" brushRef="#br0" timeOffset="940084.6104">27136 3324,'0'49,"0"-24,0 0,0 25,25-26,-25 1,0 0,0 0,0 0,0-1,0 1,25-25,-25 25,0 0,0 0,0 0,25-25,-25 24,0 1,0 0,25 0,-25 0</inkml:trace>
  <inkml:trace contextRef="#ctx0" brushRef="#br0" timeOffset="941214.4427">27508 3473,'0'-25,"-24"50,-1-1,25 1,-25-25,0 0,0 25,1-25,-1 25,0-25,0 0,25 25,-49-1,49 1,24-25,1 0,-25 25,25-25,25 0,-50 25,24-25,1 0,0 0,25 25,-26-25,1 25,0-25,0 24,0-24,-1 0,1 0</inkml:trace>
  <inkml:trace contextRef="#ctx0" brushRef="#br0" timeOffset="1.1829E6">23564 9649,'25'0,"0"0,0 0,0 0,-1 0,1 0,0 0,0 0,0 0,-1 0,-48 0,-1 0,0 0,0 0,0 0,1 0,-1 0,0 25,0-25,0 0</inkml:trace>
  <inkml:trace contextRef="#ctx0" brushRef="#br0" timeOffset="1.18547E6">28922 11881,'-25'0,"50"0,0-24,0 24,0 0,-1 0,1 0,0 0,0 0,49 0,-49 0,0 0,0 0,24 0,-24 0,0 0,0 0,0 0,-1 0,1 0,0 0,0 0,0 0,-50 0,0 0,0 0,0 0,1 0,-1 0,0 0,0 0,0 0,1 0,-1 0,0 0,-25 24,26-24,-1 0,0 0,0 0,0 0,0 0,1 0,-1 0,0 0,25-24,25 24,0 0,24 0,-24-25,0 25,0 0,0 0,-1 0,1 0,0 0,0 0,0 0,-1 0,1 0,25 0,-25 0,-1 0,1 0,-50 0,1 0,-1 0,0 0,0 0,0 0,1 0,-26 0,25 0,0 0,1 0,-1 0,-25 0,25 0,-24 0,24 0,0 0,0 0,0 0,1 0,-1 0,0 0,50 0,0 0,-1 0,1 0,0 0,0 0,0 0,-1 0,26 0,-25 0,0 0,0 0,-1 0,1 0</inkml:trace>
  <inkml:trace contextRef="#ctx0" brushRef="#br0" timeOffset="1.19293E6">30063 11956,'25'0,"-25"25,25-25,0 0,-1 0,26 0,-25 0,0 0,24 0,-24 0,25 0,-25 0,-1 0,1 0,0 0,0 0,0 0,-1 0,1 0,0 0,0 0,0 0,-1 0,1 0,0 0,0 0,0 0,-1 0,-24 24,-24-24,24 25,-25-25,0 0,0 0,0 0,1 0,-26 25,0-25,26 0,24 25,-50 0,25-25,0 0,1 0</inkml:trace>
  <inkml:trace contextRef="#ctx0" brushRef="#br0" timeOffset="1.2075E6">22473 9575,'0'-25,"50"25,-26 0,1 0,0 0,-25 25,25-25,0 0,-25 24,-25-24,-25 0,25 0,1 0,-1 0,0 0,0 0</inkml:trace>
  <inkml:trace contextRef="#ctx0" brushRef="#br0" timeOffset="1.24482E6">28401 10815,'0'25,"0"-1,0 1,0 0,-24 0,24 0,-25 24,25-24,0 0,0 0,0 24,0-24,0 25,0-25,0-1,0 26,0 0,0-26,0 1,0 0,0 25,0-26,0 1,0 25,0-25,0-1,0 1,0 0,0 25,0-26,0 1,25 0,-25 25,24-26,1 26,-25-25,50 0,-25 24,-1-24,1 25,25-1,-25 1,24-25,1 24,-25-24,24 25,-24-25,25-1,-1 1,-24 0,25 0,-26 0,26 24,-25-49,25 25,-26 0,26-25,0 25,-26-1,26 1,0-25,-26 25,26-25,0 25,-26-25,1 0,25 0,-25 0,-1 25,26-25,-25 24,24-24,1 0,0 0,-1 0,-24 0,0 0,24 0,1 0,-25 0,0 0,24 0,1 0,-25 0,0 0,24 0,1 0,-25 0,-1 0,26 0,0 0,-1 0,-24 0,25 0,-1-24,1 24,-25 0,-1-25,26 0,0 0,-26 25,26-25,-25 1,0 24,24-25,-24 0,25 0,-26 0,1 1,0-1,0-25,0 25,0-24,-1-1,26 1,-50-1,50 0,-26-24,-24 24,25 1,0-1,-25-24,25 24,-25-24,0 24,0-24,0-1,0 1,0 24,0 1,0-26,0 26,0-1,0 0,0 1,0-1,0 25,0-24,-25 24,25 0,-25 0,0 0,25 1,-24 24,24-25,-50 0,50 0,-25 25,0-25,1 1,-26 24,25-25,0 0,0 25,25-25,-49 0,24 25,0-24,-24 24,-1-50,0 25,26 25,-1 0,-25-25,25 25,1 0,-26 0,25 0,-24-24,24 24,0 0,0 0,0 0,-49 0,24 0,26 0,-1 0,-25 0,25 0,1 0,-26 0,0 0,25 0,1 0,-1 0,-25 0,25 0,1 0,-26 0,0 0,26 0,-1 24,-25 1,25-25,-24 25,-1 0,25-25,1 0,-1 25,-25-1,25-24,-24 25,24 0,-25 0,26 0,24-1</inkml:trace>
  <inkml:trace contextRef="#ctx0" brushRef="#br0" timeOffset="1.26093E6">21630 15255,'1711'99,"-3422"-198</inkml:trace>
  <inkml:trace contextRef="#ctx0" brushRef="#br0" timeOffset="1.26213E6">24284 14982</inkml:trace>
  <inkml:trace contextRef="#ctx0" brushRef="#br0" timeOffset="1.2688E6">20191 11733,'0'24,"0"1,0 0,0 0,0 0,0-1,0 1,0 0,0 0,0 0,25-1,-25 1,0 0,0 0,0 0,0 24,25-24,-25 0,0 0,0 0,0-1,0 1,0 0,0 0,0 0,0 24,0-24,0 0,0 0,0-1</inkml:trace>
  <inkml:trace contextRef="#ctx0" brushRef="#br0" timeOffset="1.27013E6">20166 12402,'0'25,"25"0,0 0,0 0,-1-1,-24 1,0 0,25-25,0 25,0 0,0-1,-25 1,24-25,1 25,0-25,0-50,-25 1,25 24,-1-25,-24 26,0-1,0 0,25 0,-25 0,0 1,25 24,-25-25,0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</inkml:traceFormat>
        <inkml:channelProperties>
          <inkml:channelProperty channel="X" name="resolution" value="118.62816" units="1/cm"/>
          <inkml:channelProperty channel="Y" name="resolution" value="69.23077" units="1/cm"/>
        </inkml:channelProperties>
      </inkml:inkSource>
      <inkml:timestamp xml:id="ts0" timeString="2021-07-13T12:36:15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17413 8533,'25'0,"-1"0,26 0,-25 0,0 0,0 0,24 0,-24 0,0 0,0 0,-1 0,1-25,0 25,0 0,0 0,-1 0,1 0,0 0,0 0,0 0,24 0,-24 0,0 0,24 0,1 0,0 0,-1 0,1 0,-1 0,1 0,0 0,24 0,-24 0,-1 0,1 0,0 0,-1 0,1 0,24 0,-24 0,-1 0,1 0,0 0,-1 0,1 0,-1 0,26 0,-26 0,-24 0,0 0,25 0,24 0,-49 0,0 0,24 0,1 0,-25 0,0 0,-1 0,26 0,0 0,-26 0,26 0,-25 0,24 0,1 0,-25 0,0 0,49 0,-49 0,24 0,-24 0,25 0,24 0,-24 0,-1 0,1 0,0 0,-26 0,26 0,-25 0,0 0,0 0,24 0,-24 0,0 0,0 0,-1 0,1 0,0 0,25 0,-26 0,1 0,0 0,0 0,0 0,-1 0</inkml:trace>
  <inkml:trace contextRef="#ctx0" brushRef="#br0" timeOffset="5713.7207">6127 8458,'49'0,"-24"0,0 0,0 0,0 0,-1 0,1 0,-25 25,25-25,0 0,0 0,-1 0,1 0,0 0,0 25,0-25,-1 0,1 25,0-25,25 0,-26 0,1 0,0 25,0-25,0 0,-1 0,1 0,0 0,0 0,0 0,0 0,-1 0,1 0,0 0,25 0,-26 24,26-24,-25 0,0 0,-1 0,26 0,-25 0,0 0,-1 0,1 0,0 0,25 0,-26 0,1 0,0 0,0 0,0 0,-1 0,1 0,0 0,0 0,0 0,24 0,-24 0,0 0,0 0,-1 0,26 25,-25-25,24 0,1 0,-25 0,25 0,-26 0,1 0,0 0,0 0,0 0,24 0,-24 0,0 0,0 0,-1 0,1 0,25 0,-25 0,-1 0,1 0,0 0,0 0,0 0,-1 0,1 0,0 0,0 0,0 0,24 0,1 0,-25 0,24 0,1 0,-25 0,24 0,-24 0,50 0,-51 0,1 0,0 0,25 0,-26 0,1 0,0 0,0 0</inkml:trace>
  <inkml:trace contextRef="#ctx0" brushRef="#br0" timeOffset="7100.428">23664 8359,'24'0,"-24"-25,25 25,25 0,-25 0,-1 0,1 0,0 0,25 0,-25 0,24 0,-24 0,0 0,24 0,-24 0,0 0,25 25,-26-25,1 0,0 0,25 0,-26 25,1-25,25 25,-25-25,-1 0,1 0,0 0,25 25,-26-25,1 0,0 0,0 0,0 0,-1 24,26-24,-25 0,0 0,-1 0,1 0,0 0,0 0,0 0,24 0,-24 0,0 0,0 0,0 0</inkml:trace>
  <inkml:trace contextRef="#ctx0" brushRef="#br0" timeOffset="24198.3513">3349 8855,'0'25,"24"0,-24 0,25-1,-25 1,0 25,0-25,0 0,0-1,0 1,0 0,0 0,0 24,0-24,25 0,-25 0,25-25,-25 25,25-25,-25 24,24-24,1 25,-25 0,25-25,-25 25,25-25,0 0,-1 0,-24 25,-24-1,-1 1,-25-25,1 25,24-25,0 25,25 0,0-1,0 1,0 0,0 0,0 0,0 24,25-49,0 25,-1 0,-24 0,25-1,-25 1,0 0,0 0,0 0,0-1,0 1,0 0,0 0</inkml:trace>
  <inkml:trace contextRef="#ctx0" brushRef="#br0" timeOffset="25362.1104">2902 10567,'0'25,"25"-25,0 0,0 0,-1 0,1 0,0 0,0 0,0 0,-1 0,1 0</inkml:trace>
  <inkml:trace contextRef="#ctx0" brushRef="#br0" timeOffset="26401.3803">3274 10716,'25'0,"0"0,0 0,-1 0,1 24,0-24,0 25,-25 0,0 0,0 0,0-1,0 1,0 0,0 0,0 0,0 24,0-24,-25 25,0-26,25 1,-25-25,1 25,-1 0,0-25,0 0,0 25,50-25,0 0,25 0,-26 0,1 0,0 0,25 0,-26 0,1 0,0 0,25 0,-26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2021/7/13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2021/7/13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2021/7/13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2021/7/13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2021/7/13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2021/7/13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" y="1509980"/>
            <a:ext cx="120727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Early Detection of Fake News by Utilizing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Credibility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of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News, Publishers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and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Users Based on Weakly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Supervised Learning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728869" y="5388087"/>
            <a:ext cx="10614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Proceedings of the 28th International Conference on Computational </a:t>
            </a:r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Linguistics</a:t>
            </a:r>
            <a:r>
              <a:rPr lang="zh-CN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2020</a:t>
            </a:r>
            <a:r>
              <a:rPr lang="zh-CN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10034994" y="6013436"/>
            <a:ext cx="203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Zhuomin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Chen</a:t>
            </a:r>
          </a:p>
          <a:p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2021.07.13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4651" y="3803037"/>
            <a:ext cx="89703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Chunyuan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Yuan,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Qianwen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Ma,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Wei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Zhou, </a:t>
            </a:r>
            <a:r>
              <a:rPr lang="en-US" altLang="zh-CN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Jizhong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Han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Songlin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</a:t>
            </a:r>
          </a:p>
          <a:p>
            <a:pPr algn="ctr"/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Institute of Information Engineering, Chinese Academy of Sciences</a:t>
            </a:r>
          </a:p>
          <a:p>
            <a:pPr algn="ctr"/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Cyber Security, University of Chinese Academy of Sciences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058" y="100986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7" y="1516131"/>
            <a:ext cx="7580244" cy="513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7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058" y="100986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91" y="1607240"/>
            <a:ext cx="7828583" cy="51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058" y="100986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40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05403"/>
            <a:ext cx="10975418" cy="451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7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058" y="100986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Ablation Study</a:t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996"/>
            <a:ext cx="12192001" cy="285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6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058" y="100986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Early Detection</a:t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34857"/>
            <a:ext cx="12192000" cy="43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2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20DD90-BB34-A144-9A88-43EF5F8E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88" y="942362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kumimoji="1"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2606" y="1997508"/>
            <a:ext cx="10988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Early research on fake news detection mainly focused on </a:t>
            </a:r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textual </a:t>
            </a:r>
            <a:r>
              <a:rPr lang="en-US" altLang="zh-CN" sz="2800" u="sng" dirty="0">
                <a:latin typeface="Times New Roman" pitchFamily="18" charset="0"/>
                <a:cs typeface="Times New Roman" pitchFamily="18" charset="0"/>
              </a:rPr>
              <a:t>content, user profiling data, and news diffusion patterns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main limitation of these methods is that they ignore </a:t>
            </a:r>
            <a:r>
              <a:rPr lang="en-US" altLang="zh-CN" sz="2800" u="sng" dirty="0">
                <a:latin typeface="Times New Roman" pitchFamily="18" charset="0"/>
                <a:cs typeface="Times New Roman" pitchFamily="18" charset="0"/>
              </a:rPr>
              <a:t>the importance of publishers and users credibility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for the early detection of fake news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20DD90-BB34-A144-9A88-43EF5F8E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88" y="942362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kumimoji="1"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2606" y="1586690"/>
            <a:ext cx="109888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construct a heterogeneous graph to build the connections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of publishers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news, and users.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" y="1401159"/>
            <a:ext cx="4145811" cy="381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28" y="1540421"/>
            <a:ext cx="4785898" cy="385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3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3155" y="753073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The Proposed Framework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9" y="1236019"/>
            <a:ext cx="11312973" cy="549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9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Publisher Credibility Prediction</a:t>
            </a:r>
            <a:endParaRPr lang="zh-CN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63" y="1490040"/>
            <a:ext cx="9603754" cy="193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9" y="3706053"/>
            <a:ext cx="10631556" cy="93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9" y="4885129"/>
            <a:ext cx="5485121" cy="61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7" y="5889894"/>
            <a:ext cx="5253037" cy="61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437" y="4662700"/>
            <a:ext cx="16383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437" y="5047269"/>
            <a:ext cx="13525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437" y="5487696"/>
            <a:ext cx="16668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9" y="5963389"/>
            <a:ext cx="16668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08" y="4944777"/>
            <a:ext cx="12096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71" y="5293393"/>
            <a:ext cx="1333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71" y="6089122"/>
            <a:ext cx="1409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0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Publisher Credibility Prediction</a:t>
            </a:r>
            <a:endParaRPr lang="zh-CN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78" y="1211746"/>
            <a:ext cx="9603754" cy="193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4" y="3796217"/>
            <a:ext cx="72850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3" y="5277147"/>
            <a:ext cx="7923213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4" y="4601083"/>
            <a:ext cx="6748669" cy="34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2509200" y="1750320"/>
              <a:ext cx="6983280" cy="45187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9840" y="1740960"/>
                <a:ext cx="7002000" cy="45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48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4849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User Credibility Prediction</a:t>
            </a: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7715"/>
            <a:ext cx="9144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0" y="4442815"/>
            <a:ext cx="7972099" cy="75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2" y="5200881"/>
            <a:ext cx="6524626" cy="58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2" y="5903405"/>
            <a:ext cx="5891833" cy="8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50" y="4496859"/>
            <a:ext cx="1343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50" y="4923644"/>
            <a:ext cx="1638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49" y="5408979"/>
            <a:ext cx="37052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0002" y="698804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Fake News Classification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1566064"/>
            <a:ext cx="6533321" cy="466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64" y="1760015"/>
            <a:ext cx="4464212" cy="87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94" y="3051824"/>
            <a:ext cx="4801878" cy="48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64" y="3897537"/>
            <a:ext cx="5266240" cy="41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94" y="4494134"/>
            <a:ext cx="5024066" cy="85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37" y="6229011"/>
            <a:ext cx="6024265" cy="48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6895364" y="1566064"/>
            <a:ext cx="0" cy="44199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5923722" y="5985983"/>
            <a:ext cx="9716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923722" y="5985983"/>
            <a:ext cx="0" cy="7196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墨迹 11"/>
              <p14:cNvContentPartPr/>
              <p14:nvPr/>
            </p14:nvContentPartPr>
            <p14:xfrm>
              <a:off x="7090200" y="714240"/>
              <a:ext cx="4822200" cy="4813560"/>
            </p14:xfrm>
          </p:contentPart>
        </mc:Choice>
        <mc:Fallback>
          <p:pic>
            <p:nvPicPr>
              <p:cNvPr id="12" name="墨迹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0840" y="704880"/>
                <a:ext cx="4840920" cy="48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66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058" y="1009868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Datasets</a:t>
            </a:r>
            <a:br>
              <a:rPr lang="en-US" altLang="zh-CN" sz="40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2192000" cy="16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1044720" y="3000240"/>
              <a:ext cx="7983720" cy="10364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5360" y="2990880"/>
                <a:ext cx="8002440" cy="10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5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11276</TotalTime>
  <Words>160</Words>
  <Application>Microsoft Office PowerPoint</Application>
  <PresentationFormat>自定义</PresentationFormat>
  <Paragraphs>36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PowerPoint 演示文稿</vt:lpstr>
      <vt:lpstr>Introduction </vt:lpstr>
      <vt:lpstr>Introduction </vt:lpstr>
      <vt:lpstr>The Proposed Framework</vt:lpstr>
      <vt:lpstr>Publisher Credibility Prediction</vt:lpstr>
      <vt:lpstr>Publisher Credibility Prediction</vt:lpstr>
      <vt:lpstr>User Credibility Prediction </vt:lpstr>
      <vt:lpstr>Fake News Classification</vt:lpstr>
      <vt:lpstr>Datasets </vt:lpstr>
      <vt:lpstr>Experiment </vt:lpstr>
      <vt:lpstr>Experiment </vt:lpstr>
      <vt:lpstr>Experiment </vt:lpstr>
      <vt:lpstr>Ablation Study </vt:lpstr>
      <vt:lpstr>Early Detection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微软中国</cp:lastModifiedBy>
  <cp:revision>700</cp:revision>
  <dcterms:created xsi:type="dcterms:W3CDTF">2017-04-22T07:59:29Z</dcterms:created>
  <dcterms:modified xsi:type="dcterms:W3CDTF">2021-07-13T12:45:37Z</dcterms:modified>
</cp:coreProperties>
</file>